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288004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23C7"/>
    <a:srgbClr val="FFFFFF"/>
    <a:srgbClr val="DA01FF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21" d="100"/>
          <a:sy n="21" d="100"/>
        </p:scale>
        <p:origin x="1986" y="60"/>
      </p:cViewPr>
      <p:guideLst>
        <p:guide orient="horz" pos="11339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75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96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4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77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3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69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69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07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27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5DD1-9ED7-4885-8F72-11E32AF4DDC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17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5DD1-9ED7-4885-8F72-11E32AF4DDC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BFC1F-DB82-4C42-9B2E-70787B471D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40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A8630400-DB0F-444E-EC1B-EE5ACC39F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7" b="54907"/>
          <a:stretch/>
        </p:blipFill>
        <p:spPr>
          <a:xfrm>
            <a:off x="-2101" y="22472253"/>
            <a:ext cx="13444893" cy="1276548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6734C73-31B6-1EAA-9B94-03977115BD83}"/>
              </a:ext>
            </a:extLst>
          </p:cNvPr>
          <p:cNvSpPr txBox="1"/>
          <p:nvPr/>
        </p:nvSpPr>
        <p:spPr>
          <a:xfrm>
            <a:off x="14920124" y="30798652"/>
            <a:ext cx="7208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trike="noStrike" spc="-1" dirty="0">
                <a:solidFill>
                  <a:srgbClr val="FFFFFF"/>
                </a:solidFill>
                <a:latin typeface="Arial"/>
              </a:rPr>
              <a:t>FINANCIAMENTO</a:t>
            </a:r>
            <a:r>
              <a:rPr lang="pt-BR" sz="3200" b="0" strike="noStrike" spc="-1" dirty="0">
                <a:solidFill>
                  <a:srgbClr val="FFFFFF"/>
                </a:solidFill>
                <a:latin typeface="Arial"/>
              </a:rPr>
              <a:t>:</a:t>
            </a:r>
          </a:p>
        </p:txBody>
      </p:sp>
      <p:pic>
        <p:nvPicPr>
          <p:cNvPr id="38" name="Imagem 37" descr="Logotipo&#10;&#10;Descrição gerada automaticamente">
            <a:extLst>
              <a:ext uri="{FF2B5EF4-FFF2-40B4-BE49-F238E27FC236}">
                <a16:creationId xmlns:a16="http://schemas.microsoft.com/office/drawing/2014/main" id="{511B374A-00D5-A7AB-A945-BC60EDEA16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A01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043" y="31398635"/>
            <a:ext cx="1913202" cy="1776740"/>
          </a:xfrm>
          <a:prstGeom prst="rect">
            <a:avLst/>
          </a:prstGeom>
        </p:spPr>
      </p:pic>
      <p:pic>
        <p:nvPicPr>
          <p:cNvPr id="40" name="Imagem 39" descr="Uma imagem contendo Texto&#10;&#10;Descrição gerada automaticamente">
            <a:extLst>
              <a:ext uri="{FF2B5EF4-FFF2-40B4-BE49-F238E27FC236}">
                <a16:creationId xmlns:a16="http://schemas.microsoft.com/office/drawing/2014/main" id="{EC531AB3-3692-0C4B-3D2F-EA793A3D767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A01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476" y="31642364"/>
            <a:ext cx="2212145" cy="1533012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A1942936-6A99-EAB4-5B77-96016014DFB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A01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051" y="31681585"/>
            <a:ext cx="4517201" cy="148939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E3F774E-DA46-D3EA-6C91-EA245A66D33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A01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73" y="1814008"/>
            <a:ext cx="4124823" cy="4124823"/>
          </a:xfrm>
          <a:prstGeom prst="rect">
            <a:avLst/>
          </a:prstGeom>
        </p:spPr>
      </p:pic>
      <p:pic>
        <p:nvPicPr>
          <p:cNvPr id="42" name="Imagem 41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97504024-3CAF-6DA5-F29A-3FB68718CB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627" b="52346"/>
          <a:stretch/>
        </p:blipFill>
        <p:spPr>
          <a:xfrm>
            <a:off x="16567317" y="22509303"/>
            <a:ext cx="12278828" cy="13490435"/>
          </a:xfrm>
          <a:prstGeom prst="rect">
            <a:avLst/>
          </a:prstGeom>
        </p:spPr>
      </p:pic>
      <p:pic>
        <p:nvPicPr>
          <p:cNvPr id="17" name="Imagem 16" descr="Logotipo&#10;&#10;Descrição gerada automaticamente">
            <a:extLst>
              <a:ext uri="{FF2B5EF4-FFF2-40B4-BE49-F238E27FC236}">
                <a16:creationId xmlns:a16="http://schemas.microsoft.com/office/drawing/2014/main" id="{A3F854A4-5E31-7B82-A0EB-0084667928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9523C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14641" r="16101" b="19343"/>
          <a:stretch/>
        </p:blipFill>
        <p:spPr>
          <a:xfrm>
            <a:off x="20241000" y="1325879"/>
            <a:ext cx="4300251" cy="3893193"/>
          </a:xfrm>
          <a:prstGeom prst="rect">
            <a:avLst/>
          </a:prstGeom>
        </p:spPr>
      </p:pic>
      <p:pic>
        <p:nvPicPr>
          <p:cNvPr id="19" name="Imagem 18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04A100CA-5705-A467-5414-168835A1FC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2718" b="62058"/>
          <a:stretch/>
        </p:blipFill>
        <p:spPr>
          <a:xfrm rot="5400000">
            <a:off x="1148829" y="27221080"/>
            <a:ext cx="6461350" cy="8809967"/>
          </a:xfrm>
          <a:prstGeom prst="rect">
            <a:avLst/>
          </a:prstGeom>
        </p:spPr>
      </p:pic>
      <p:pic>
        <p:nvPicPr>
          <p:cNvPr id="21" name="Imagem 20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7BB0117D-1CD2-6579-5A23-A86BEA04A06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88" r="58015"/>
          <a:stretch/>
        </p:blipFill>
        <p:spPr>
          <a:xfrm rot="5400000">
            <a:off x="21630891" y="28807549"/>
            <a:ext cx="7276334" cy="7108045"/>
          </a:xfrm>
          <a:prstGeom prst="rect">
            <a:avLst/>
          </a:prstGeom>
        </p:spPr>
      </p:pic>
      <p:pic>
        <p:nvPicPr>
          <p:cNvPr id="26" name="Imagem 25" descr="Uma imagem contendo objeto, rosto, escuro, olhando&#10;&#10;Descrição gerada automaticamente">
            <a:extLst>
              <a:ext uri="{FF2B5EF4-FFF2-40B4-BE49-F238E27FC236}">
                <a16:creationId xmlns:a16="http://schemas.microsoft.com/office/drawing/2014/main" id="{FE2F78AF-349B-63B1-98E8-7EFC72AED60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19" t="13778"/>
          <a:stretch/>
        </p:blipFill>
        <p:spPr>
          <a:xfrm>
            <a:off x="-25479" y="7673"/>
            <a:ext cx="3868961" cy="10238566"/>
          </a:xfrm>
          <a:prstGeom prst="rect">
            <a:avLst/>
          </a:prstGeom>
        </p:spPr>
      </p:pic>
      <p:pic>
        <p:nvPicPr>
          <p:cNvPr id="27" name="Imagem 26" descr="Uma imagem contendo objeto, rosto, escuro, olhando&#10;&#10;Descrição gerada automaticamente">
            <a:extLst>
              <a:ext uri="{FF2B5EF4-FFF2-40B4-BE49-F238E27FC236}">
                <a16:creationId xmlns:a16="http://schemas.microsoft.com/office/drawing/2014/main" id="{3634E04C-3E7C-FBCB-6D5E-A7BCE6D4610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68" r="66156"/>
          <a:stretch/>
        </p:blipFill>
        <p:spPr>
          <a:xfrm>
            <a:off x="24781514" y="0"/>
            <a:ext cx="4018912" cy="10334729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ED68A39F-B0A0-7381-C8E6-417DCE5D4B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23080" cy="1149147"/>
          </a:xfrm>
          <a:prstGeom prst="rect">
            <a:avLst/>
          </a:prstGeom>
        </p:spPr>
      </p:pic>
      <p:pic>
        <p:nvPicPr>
          <p:cNvPr id="46" name="Imagem 45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E0D9B187-C8A8-ECE8-1C05-98298C918C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15" y="2096114"/>
            <a:ext cx="9650793" cy="3022222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E5DB3DCF-1178-241A-3589-6384677A8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42918"/>
            <a:ext cx="28875862" cy="11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1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146</TotalTime>
  <Words>2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INFOMUTS</dc:creator>
  <cp:lastModifiedBy>INFOMUTS</cp:lastModifiedBy>
  <cp:revision>5</cp:revision>
  <dcterms:created xsi:type="dcterms:W3CDTF">2023-10-24T13:52:49Z</dcterms:created>
  <dcterms:modified xsi:type="dcterms:W3CDTF">2024-10-09T18:31:55Z</dcterms:modified>
</cp:coreProperties>
</file>