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21" d="100"/>
          <a:sy n="21" d="100"/>
        </p:scale>
        <p:origin x="2802" y="114"/>
      </p:cViewPr>
      <p:guideLst>
        <p:guide orient="horz" pos="11339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5891626"/>
            <a:ext cx="24480361" cy="1253324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18908198"/>
            <a:ext cx="21600319" cy="869160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5DD1-9ED7-4885-8F72-11E32AF4DDCF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FC1F-DB82-4C42-9B2E-70787B471D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475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5DD1-9ED7-4885-8F72-11E32AF4DDCF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FC1F-DB82-4C42-9B2E-70787B471D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696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1916653"/>
            <a:ext cx="6210092" cy="3050811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1916653"/>
            <a:ext cx="18270270" cy="3050811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5DD1-9ED7-4885-8F72-11E32AF4DDCF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FC1F-DB82-4C42-9B2E-70787B471D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94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5DD1-9ED7-4885-8F72-11E32AF4DDCF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FC1F-DB82-4C42-9B2E-70787B471D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3772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8974945"/>
            <a:ext cx="24840367" cy="14974888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4091502"/>
            <a:ext cx="24840367" cy="7874940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5DD1-9ED7-4885-8F72-11E32AF4DDCF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FC1F-DB82-4C42-9B2E-70787B471D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33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9583264"/>
            <a:ext cx="12240181" cy="228415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9583264"/>
            <a:ext cx="12240181" cy="228415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5DD1-9ED7-4885-8F72-11E32AF4DDCF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FC1F-DB82-4C42-9B2E-70787B471D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8698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916661"/>
            <a:ext cx="24840367" cy="695828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8824938"/>
            <a:ext cx="12183928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3149904"/>
            <a:ext cx="12183928" cy="193415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8824938"/>
            <a:ext cx="12243932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3149904"/>
            <a:ext cx="12243932" cy="193415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5DD1-9ED7-4885-8F72-11E32AF4DDCF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FC1F-DB82-4C42-9B2E-70787B471D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6693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5DD1-9ED7-4885-8F72-11E32AF4DDCF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FC1F-DB82-4C42-9B2E-70787B471D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035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5DD1-9ED7-4885-8F72-11E32AF4DDCF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FC1F-DB82-4C42-9B2E-70787B471D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071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5183304"/>
            <a:ext cx="14580215" cy="25583147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5DD1-9ED7-4885-8F72-11E32AF4DDCF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FC1F-DB82-4C42-9B2E-70787B471D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027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5183304"/>
            <a:ext cx="14580215" cy="25583147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5DD1-9ED7-4885-8F72-11E32AF4DDCF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FC1F-DB82-4C42-9B2E-70787B471D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217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1916661"/>
            <a:ext cx="24840367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9583264"/>
            <a:ext cx="24840367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D5DD1-9ED7-4885-8F72-11E32AF4DDCF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3366432"/>
            <a:ext cx="9720143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BFC1F-DB82-4C42-9B2E-70787B471D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409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Desenho de uma pessoa&#10;&#10;Descrição gerada automaticamente com confiança baixa">
            <a:extLst>
              <a:ext uri="{FF2B5EF4-FFF2-40B4-BE49-F238E27FC236}">
                <a16:creationId xmlns:a16="http://schemas.microsoft.com/office/drawing/2014/main" id="{6F2175E4-E8FF-8B31-6388-FC61F301574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559"/>
          <a:stretch/>
        </p:blipFill>
        <p:spPr>
          <a:xfrm rot="10800000">
            <a:off x="-2" y="28618368"/>
            <a:ext cx="28800426" cy="7357510"/>
          </a:xfrm>
          <a:prstGeom prst="rect">
            <a:avLst/>
          </a:prstGeom>
        </p:spPr>
      </p:pic>
      <p:pic>
        <p:nvPicPr>
          <p:cNvPr id="5" name="Imagem 4" descr="Desenho de uma pessoa&#10;&#10;Descrição gerada automaticamente com confiança baixa">
            <a:extLst>
              <a:ext uri="{FF2B5EF4-FFF2-40B4-BE49-F238E27FC236}">
                <a16:creationId xmlns:a16="http://schemas.microsoft.com/office/drawing/2014/main" id="{5EA56C53-2A7E-D40D-2700-FF19315D7DF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559"/>
          <a:stretch/>
        </p:blipFill>
        <p:spPr>
          <a:xfrm>
            <a:off x="-1" y="3410"/>
            <a:ext cx="28800426" cy="7357510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B6734C73-31B6-1EAA-9B94-03977115BD83}"/>
              </a:ext>
            </a:extLst>
          </p:cNvPr>
          <p:cNvSpPr txBox="1"/>
          <p:nvPr/>
        </p:nvSpPr>
        <p:spPr>
          <a:xfrm>
            <a:off x="14965844" y="31575892"/>
            <a:ext cx="7208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strike="noStrike" spc="-1" dirty="0">
                <a:solidFill>
                  <a:srgbClr val="00B0F0"/>
                </a:solidFill>
                <a:latin typeface="Arial"/>
              </a:rPr>
              <a:t>FINANCIAMENTO</a:t>
            </a:r>
            <a:r>
              <a:rPr lang="pt-BR" sz="3200" b="0" strike="noStrike" spc="-1" dirty="0">
                <a:solidFill>
                  <a:srgbClr val="00B0F0"/>
                </a:solidFill>
                <a:latin typeface="Arial"/>
              </a:rPr>
              <a:t>:</a:t>
            </a:r>
          </a:p>
        </p:txBody>
      </p:sp>
      <p:pic>
        <p:nvPicPr>
          <p:cNvPr id="23" name="Imagem 22">
            <a:extLst>
              <a:ext uri="{FF2B5EF4-FFF2-40B4-BE49-F238E27FC236}">
                <a16:creationId xmlns:a16="http://schemas.microsoft.com/office/drawing/2014/main" id="{91DDA873-D250-A217-BE5A-CA65750C2485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9105372" y="31274710"/>
            <a:ext cx="2920228" cy="3406154"/>
          </a:xfrm>
          <a:prstGeom prst="rect">
            <a:avLst/>
          </a:prstGeom>
          <a:ln w="0">
            <a:noFill/>
          </a:ln>
        </p:spPr>
      </p:pic>
      <p:pic>
        <p:nvPicPr>
          <p:cNvPr id="29" name="Imagem 28" descr="Uma imagem contendo Ícone&#10;&#10;Descrição gerada automaticamente">
            <a:extLst>
              <a:ext uri="{FF2B5EF4-FFF2-40B4-BE49-F238E27FC236}">
                <a16:creationId xmlns:a16="http://schemas.microsoft.com/office/drawing/2014/main" id="{0EBFDCDA-85CA-C4FE-1C1D-4946F712C7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5486" y="1336767"/>
            <a:ext cx="7470746" cy="3424994"/>
          </a:xfrm>
          <a:prstGeom prst="rect">
            <a:avLst/>
          </a:prstGeom>
        </p:spPr>
      </p:pic>
      <p:pic>
        <p:nvPicPr>
          <p:cNvPr id="33" name="Imagem 32" descr="Logotipo, nome da empresa&#10;&#10;Descrição gerada automaticamente">
            <a:extLst>
              <a:ext uri="{FF2B5EF4-FFF2-40B4-BE49-F238E27FC236}">
                <a16:creationId xmlns:a16="http://schemas.microsoft.com/office/drawing/2014/main" id="{B8580254-276F-FFEB-14B3-3FB6DAA45D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892" y="1953096"/>
            <a:ext cx="3638720" cy="3638720"/>
          </a:xfrm>
          <a:prstGeom prst="rect">
            <a:avLst/>
          </a:prstGeom>
        </p:spPr>
      </p:pic>
      <p:pic>
        <p:nvPicPr>
          <p:cNvPr id="38" name="Imagem 37" descr="Logotipo&#10;&#10;Descrição gerada automaticamente">
            <a:extLst>
              <a:ext uri="{FF2B5EF4-FFF2-40B4-BE49-F238E27FC236}">
                <a16:creationId xmlns:a16="http://schemas.microsoft.com/office/drawing/2014/main" id="{511B374A-00D5-A7AB-A945-BC60EDEA165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1776" y="32319831"/>
            <a:ext cx="1668306" cy="1549312"/>
          </a:xfrm>
          <a:prstGeom prst="rect">
            <a:avLst/>
          </a:prstGeom>
        </p:spPr>
      </p:pic>
      <p:pic>
        <p:nvPicPr>
          <p:cNvPr id="40" name="Imagem 39" descr="Uma imagem contendo Texto&#10;&#10;Descrição gerada automaticamente">
            <a:extLst>
              <a:ext uri="{FF2B5EF4-FFF2-40B4-BE49-F238E27FC236}">
                <a16:creationId xmlns:a16="http://schemas.microsoft.com/office/drawing/2014/main" id="{EC531AB3-3692-0C4B-3D2F-EA793A3D767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8571" y="32532362"/>
            <a:ext cx="1928983" cy="1336781"/>
          </a:xfrm>
          <a:prstGeom prst="rect">
            <a:avLst/>
          </a:prstGeom>
        </p:spPr>
      </p:pic>
      <p:pic>
        <p:nvPicPr>
          <p:cNvPr id="8" name="Imagem 7" descr="Logotipo&#10;&#10;Descrição gerada automaticamente">
            <a:extLst>
              <a:ext uri="{FF2B5EF4-FFF2-40B4-BE49-F238E27FC236}">
                <a16:creationId xmlns:a16="http://schemas.microsoft.com/office/drawing/2014/main" id="{A1942936-6A99-EAB4-5B77-96016014DFB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3484" y="32565999"/>
            <a:ext cx="3938984" cy="1298743"/>
          </a:xfrm>
          <a:prstGeom prst="rect">
            <a:avLst/>
          </a:prstGeom>
        </p:spPr>
      </p:pic>
      <p:pic>
        <p:nvPicPr>
          <p:cNvPr id="10" name="Imagem 9" descr="Logotipo, nome da empresa&#10;&#10;Descrição gerada automaticamente">
            <a:extLst>
              <a:ext uri="{FF2B5EF4-FFF2-40B4-BE49-F238E27FC236}">
                <a16:creationId xmlns:a16="http://schemas.microsoft.com/office/drawing/2014/main" id="{A789A061-18DE-252E-E034-4D59D086784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6061" y="2134996"/>
            <a:ext cx="2730489" cy="2542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8294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86</TotalTime>
  <Words>2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INFOMUTS</dc:creator>
  <cp:lastModifiedBy>INFOMUTS</cp:lastModifiedBy>
  <cp:revision>3</cp:revision>
  <dcterms:created xsi:type="dcterms:W3CDTF">2023-10-24T13:52:49Z</dcterms:created>
  <dcterms:modified xsi:type="dcterms:W3CDTF">2023-10-24T18:54:31Z</dcterms:modified>
</cp:coreProperties>
</file>